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345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40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22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727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557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23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6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98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426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239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695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A54A6-983F-4030-9DE9-614C06B6BA5F}" type="datetimeFigureOut">
              <a:rPr lang="ru-RU" smtClean="0"/>
              <a:t>17.01.2025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CF8E4-2072-489D-8CED-DCDF5BDFEB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2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2880" y="249212"/>
            <a:ext cx="117708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Район Щербинка города Москвы с адресным ориентиром: ул. Космонавтов, возле д. 8, обнаружено брошенное разукомплектованное транспортное средство. Владельцу автомобиля ГАЗ 2217 «Соболь Баргузин» Цвет: сине-зелёный ГРЗ: б/н</a:t>
            </a:r>
            <a:endParaRPr lang="ru-RU" dirty="0"/>
          </a:p>
        </p:txBody>
      </p:sp>
      <p:sp>
        <p:nvSpPr>
          <p:cNvPr id="5" name="AutoShape 2" descr="blob:https://web.whatsapp.com/712b6556-3abd-42b8-92fd-7b0c276b3da6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55" y="1261416"/>
            <a:ext cx="2892687" cy="21720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2045" y="1261416"/>
            <a:ext cx="2893103" cy="217233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07975" y="3560492"/>
            <a:ext cx="115078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Район Щербинка города Москвы с адресным ориентиром: </a:t>
            </a:r>
            <a:r>
              <a:rPr lang="ru-RU" dirty="0" err="1" smtClean="0"/>
              <a:t>Остафьевское</a:t>
            </a:r>
            <a:r>
              <a:rPr lang="ru-RU" dirty="0" smtClean="0"/>
              <a:t> шоссе, возле д. 14 корп. 4, обнаружено брошенное разукомплектованное транспортное средство. Владельцу автомобиля Ниссан </a:t>
            </a:r>
            <a:r>
              <a:rPr lang="ru-RU" dirty="0" err="1" smtClean="0"/>
              <a:t>Vanette</a:t>
            </a:r>
            <a:r>
              <a:rPr lang="ru-RU" dirty="0" smtClean="0"/>
              <a:t> (</a:t>
            </a:r>
            <a:r>
              <a:rPr lang="ru-RU" dirty="0" err="1" smtClean="0"/>
              <a:t>минивэн</a:t>
            </a:r>
            <a:r>
              <a:rPr lang="ru-RU" dirty="0" smtClean="0"/>
              <a:t>) Цвет: белый ГРЗ: Е319МХ08 </a:t>
            </a: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948" y="4611193"/>
            <a:ext cx="2685286" cy="201628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483" y="4611193"/>
            <a:ext cx="2693597" cy="202252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9159" y="4611193"/>
            <a:ext cx="2685286" cy="201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589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2025-01-17T10:36:27Z</dcterms:created>
  <dcterms:modified xsi:type="dcterms:W3CDTF">2025-01-17T10:36:36Z</dcterms:modified>
</cp:coreProperties>
</file>